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28"/>
  </p:notesMasterIdLst>
  <p:sldIdLst>
    <p:sldId id="256" r:id="rId2"/>
    <p:sldId id="257" r:id="rId3"/>
    <p:sldId id="271" r:id="rId4"/>
    <p:sldId id="258" r:id="rId5"/>
    <p:sldId id="259" r:id="rId6"/>
    <p:sldId id="280" r:id="rId7"/>
    <p:sldId id="281" r:id="rId8"/>
    <p:sldId id="274" r:id="rId9"/>
    <p:sldId id="260" r:id="rId10"/>
    <p:sldId id="272" r:id="rId11"/>
    <p:sldId id="261" r:id="rId12"/>
    <p:sldId id="264" r:id="rId13"/>
    <p:sldId id="262" r:id="rId14"/>
    <p:sldId id="263" r:id="rId15"/>
    <p:sldId id="265" r:id="rId16"/>
    <p:sldId id="276" r:id="rId17"/>
    <p:sldId id="277" r:id="rId18"/>
    <p:sldId id="266" r:id="rId19"/>
    <p:sldId id="267" r:id="rId20"/>
    <p:sldId id="268" r:id="rId21"/>
    <p:sldId id="278" r:id="rId22"/>
    <p:sldId id="279" r:id="rId23"/>
    <p:sldId id="282" r:id="rId24"/>
    <p:sldId id="283" r:id="rId25"/>
    <p:sldId id="269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/>
    <p:restoredTop sz="94624"/>
  </p:normalViewPr>
  <p:slideViewPr>
    <p:cSldViewPr snapToGrid="0" snapToObjects="1">
      <p:cViewPr>
        <p:scale>
          <a:sx n="122" d="100"/>
          <a:sy n="122" d="100"/>
        </p:scale>
        <p:origin x="256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0933-B8E8-D241-BCED-CB39D6205A34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3A984-E542-9D44-A9C9-B21ED92BE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7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A984-E542-9D44-A9C9-B21ED92BEE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3A984-E542-9D44-A9C9-B21ED92BEE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4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Collision-free positioning of optical fibers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From MOONs to Sloan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701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Circles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97875"/>
            <a:ext cx="8595360" cy="435133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Advantages :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No need of the </a:t>
            </a:r>
            <a:r>
              <a:rPr lang="en-US" sz="1800" dirty="0" err="1" smtClean="0">
                <a:latin typeface="Helvetica" charset="0"/>
                <a:ea typeface="Helvetica" charset="0"/>
                <a:cs typeface="Helvetica" charset="0"/>
              </a:rPr>
              <a:t>cfg</a:t>
            </a: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 file for the motor coordinates (very long for the entire telescope)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Every information concerning positions and fibers automatically generated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Easy visualization</a:t>
            </a:r>
            <a:b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</a:br>
            <a:endParaRPr lang="en-US" sz="1800" dirty="0" smtClean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Disadvantages :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Hardcoding if necessity to change anything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Rectangle at the center is programmed to be filled with motors unable to set any target</a:t>
            </a:r>
          </a:p>
        </p:txBody>
      </p:sp>
    </p:spTree>
    <p:extLst>
      <p:ext uri="{BB962C8B-B14F-4D97-AF65-F5344CB8AC3E}">
        <p14:creationId xmlns:p14="http://schemas.microsoft.com/office/powerpoint/2010/main" val="14684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0058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moving the motor to a close position of the center of the ferule, under the wished fiber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2" y="3481115"/>
            <a:ext cx="4978400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74" y="3615559"/>
            <a:ext cx="3352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0058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Possibilities :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Displacing the position of the target depending on the choice of the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fiber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Moving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each motors to the target (under the center), and then ask a small displacement to move the fiber under the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target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Changing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coordinates of the wished position for each motor, depending on the wished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fiber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5854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Possibilities 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Displacing the position of the target depending on the choice of the fiber </a:t>
            </a: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-&gt; adds confusion and problems for visualization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Moving each motors to the target (under the center), and then ask a small displacement to move the fiber under the target -&gt; </a:t>
            </a: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clash and DNF problems</a:t>
            </a:r>
          </a:p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Changing the coordinates of the wished position for each motor, depending on the wished fiber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(modifying the set_target in fps_shared script).</a:t>
            </a:r>
            <a:endParaRPr lang="en-US" sz="20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3752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5" y="1624954"/>
            <a:ext cx="6121400" cy="12573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5" y="3260626"/>
            <a:ext cx="10947400" cy="31623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05" y="3721216"/>
            <a:ext cx="15113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59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3752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7" y="2192528"/>
            <a:ext cx="4611072" cy="4145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68" y="2192528"/>
            <a:ext cx="4469363" cy="4145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0537" y="6390290"/>
            <a:ext cx="154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 correction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3779" y="6463862"/>
            <a:ext cx="172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With correction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37523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" y="1933903"/>
            <a:ext cx="3979610" cy="35775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28" y="1930432"/>
            <a:ext cx="3868904" cy="3588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03" y="1933904"/>
            <a:ext cx="3905839" cy="3577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8274" y="5511450"/>
            <a:ext cx="154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 correction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6343" y="5573179"/>
            <a:ext cx="172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With correction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4480" y="5518735"/>
            <a:ext cx="21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With correction x4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32" y="76453"/>
            <a:ext cx="3492167" cy="17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599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" y="2048044"/>
            <a:ext cx="4058675" cy="3741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32" y="2048044"/>
            <a:ext cx="3983900" cy="3739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32" y="2048044"/>
            <a:ext cx="4081542" cy="3739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2357" y="5774708"/>
            <a:ext cx="154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 correction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0426" y="5836437"/>
            <a:ext cx="172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With correction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38563" y="5781993"/>
            <a:ext cx="21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With correction x4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9" y="115614"/>
            <a:ext cx="3492167" cy="17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9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6502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Target generator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450428"/>
            <a:ext cx="8595360" cy="43513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having a bank of target files to test the software when ready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5 types :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Random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Random with normal distribution on the center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Focused on a random place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Focused on a random place with normal distribution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Homogeneous (looks like former target files)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Plots available</a:t>
            </a:r>
          </a:p>
        </p:txBody>
      </p:sp>
    </p:spTree>
    <p:extLst>
      <p:ext uri="{BB962C8B-B14F-4D97-AF65-F5344CB8AC3E}">
        <p14:creationId xmlns:p14="http://schemas.microsoft.com/office/powerpoint/2010/main" val="178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84971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Target generator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42" y="4253932"/>
            <a:ext cx="3260250" cy="23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89" y="4245269"/>
            <a:ext cx="3272058" cy="2400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32" y="1593699"/>
            <a:ext cx="3260250" cy="239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2" y="1579929"/>
            <a:ext cx="3279019" cy="240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0" y="1586939"/>
            <a:ext cx="3269464" cy="2398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0129" y="1268157"/>
            <a:ext cx="107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Random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7402" y="1311696"/>
            <a:ext cx="181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Random normal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2468" y="1278732"/>
            <a:ext cx="172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Homogeneous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59191" y="3985699"/>
            <a:ext cx="16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Focus normal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8906" y="3941277"/>
            <a:ext cx="91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Focus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4803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Program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From MOONS to Sloan : reminder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Presentation of the jobs done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Presentation of the jobs ongoing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Recap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To do list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Ongoing job : fiber attribution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796528" cy="5570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set a motor to a target only if this motor contains the necessary fiber</a:t>
            </a:r>
          </a:p>
        </p:txBody>
      </p:sp>
    </p:spTree>
    <p:extLst>
      <p:ext uri="{BB962C8B-B14F-4D97-AF65-F5344CB8AC3E}">
        <p14:creationId xmlns:p14="http://schemas.microsoft.com/office/powerpoint/2010/main" val="6159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Ongoing job : fiber attribution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849080" cy="31005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set a positioner to a target only if this motor contains the necessary fiber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ew column in the target file, indicating which fiber to choose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32" y="4184894"/>
            <a:ext cx="8553520" cy="9652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83616"/>
              </p:ext>
            </p:extLst>
          </p:nvPr>
        </p:nvGraphicFramePr>
        <p:xfrm>
          <a:off x="1671144" y="5287572"/>
          <a:ext cx="9597408" cy="7469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676"/>
                <a:gridCol w="1199676"/>
                <a:gridCol w="1199676"/>
                <a:gridCol w="1199676"/>
                <a:gridCol w="1199676"/>
                <a:gridCol w="1199676"/>
                <a:gridCol w="1199676"/>
                <a:gridCol w="1199676"/>
              </a:tblGrid>
              <a:tr h="74699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R positioner</a:t>
                      </a:r>
                      <a:r>
                        <a:rPr lang="en-US" sz="140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  <a:endParaRPr lang="en-US" sz="1400" dirty="0" smtClean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Theta positioner </a:t>
                      </a:r>
                      <a:r>
                        <a:rPr lang="en-US" sz="140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R target </a:t>
                      </a:r>
                      <a:r>
                        <a:rPr lang="en-US" sz="140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Theta target </a:t>
                      </a:r>
                      <a:r>
                        <a:rPr lang="en-US" sz="140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coord</a:t>
                      </a:r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.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Arg</a:t>
                      </a:r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1 parity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Arg</a:t>
                      </a:r>
                      <a:r>
                        <a:rPr lang="en-US" sz="140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2 parity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Priority positioner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Fiber</a:t>
                      </a:r>
                      <a:endParaRPr lang="en-US" sz="14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5310" y="4403100"/>
            <a:ext cx="124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Before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310" y="5306108"/>
            <a:ext cx="115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After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Ongoing job : fiber attribution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0" y="1597571"/>
            <a:ext cx="8912143" cy="44879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set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a positioner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 a target only if this motor contains the necessary fiber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ew column in the target file, indicating which fiber to choose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Program generating random fiber attribution to any former target file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a positioner is “empty”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(empty rectangle for Sloan) or a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fiducial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target is not set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but the proposed positioner only has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visible and calibration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target is not set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and the proposed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positioner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owns an IR fiber, nothing changes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the target needs visible or calibration fiber, nothing changes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21697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Ongoing job : fiber attribution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39" y="1660633"/>
            <a:ext cx="6295067" cy="44879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ew column in the target file, indicating which fiber to choose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Program generating random fiber attribution to any former target file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a positioner is “empty”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(empty rectangle for Sloan) or a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fiducial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target not set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but the proposed motor only has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visible and calibration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target not set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the target needs IR fiber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and the proposed motor owns an IR fiber, nothing changes</a:t>
            </a:r>
          </a:p>
          <a:p>
            <a:pPr lvl="1">
              <a:lnSpc>
                <a:spcPct val="150000"/>
              </a:lnSpc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If the target needs visible or calibration fiber, nothing changes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20" y="1387457"/>
            <a:ext cx="4381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74461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Recap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Parameter script and file managing parameters throughout the entire program.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Sloan positioner ensemble structure ready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Set_target updated for fibers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Target generator allow the test of the program when ready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Fiber attribution working: a visible-calibration positioner can not be set on a IR target. Fake (“empty”) and fiducial can not be set either.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Visualization problems </a:t>
            </a:r>
          </a:p>
          <a:p>
            <a:pPr lvl="1"/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(don’t make updates 1 week before a presentation</a:t>
            </a:r>
            <a:r>
              <a:rPr lang="mr-IN" sz="1800" dirty="0" smtClean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fr-FR" sz="18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7012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 do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Fix visualization problems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Add fiducials in the DNF (to prevent positioner-fiducial clashes)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Commenting the code achieved (not yet began)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Making the code more elegant ?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Former to do list :</a:t>
            </a:r>
          </a:p>
          <a:p>
            <a:pPr lvl="1"/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Improve algorithm to increase convergence rate</a:t>
            </a:r>
          </a:p>
          <a:p>
            <a:pPr lvl="1"/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Improve prioritization</a:t>
            </a:r>
          </a:p>
          <a:p>
            <a:pPr lvl="1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Thanks!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Any question/request?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0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3752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From MOONS to Sloan reminder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Specific motor arrangement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500 motors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Void rectangle at the center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From 1 to 3 fibers available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Only some motors own an IR fiber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The target is not set on the middle of the ferule anymore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06" y="3926567"/>
            <a:ext cx="2747404" cy="1415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88" y="1303283"/>
            <a:ext cx="3213522" cy="26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5854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Job Done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Parameter program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Circles program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Set_target update for fibers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Target generator to test the program</a:t>
            </a:r>
          </a:p>
        </p:txBody>
      </p:sp>
    </p:spTree>
    <p:extLst>
      <p:ext uri="{BB962C8B-B14F-4D97-AF65-F5344CB8AC3E}">
        <p14:creationId xmlns:p14="http://schemas.microsoft.com/office/powerpoint/2010/main" val="516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7012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Parameter file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group all parameters (dimensions, decentralized navigation function, simulation constants) in one text file.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650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Parameter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2017985"/>
            <a:ext cx="4908977" cy="1518240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3580962"/>
            <a:ext cx="5275371" cy="1187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4813429"/>
            <a:ext cx="5065164" cy="1911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08083" y="1494765"/>
            <a:ext cx="181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Before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7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16502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Parameter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2017985"/>
            <a:ext cx="4908977" cy="1518240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3580962"/>
            <a:ext cx="5275371" cy="1187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3" y="4813429"/>
            <a:ext cx="5065164" cy="1911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08083" y="1494765"/>
            <a:ext cx="181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Before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19" y="2229798"/>
            <a:ext cx="5034093" cy="2811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128927" y="1494420"/>
            <a:ext cx="26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After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76270"/>
            <a:ext cx="9692640" cy="985012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Circles program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524000"/>
            <a:ext cx="8595360" cy="4351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creating a program spawning the hexagonal shape of the positioner ensemble, containing positions and fiber properties in arrays to be used everywhere else in the software.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15" y="2843751"/>
            <a:ext cx="5184648" cy="3803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6" y="3099070"/>
            <a:ext cx="4490584" cy="37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00585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Circles program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29105"/>
            <a:ext cx="8595360" cy="43513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Purpose :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creating a program spawning the hexagonal shape of the motor ensemble, containing positions and fiber properties in arrays to be used everywhere else in the software.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Operation : </a:t>
            </a:r>
          </a:p>
          <a:p>
            <a:pPr marL="61722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reates a circle at position (0,0)</a:t>
            </a:r>
          </a:p>
          <a:p>
            <a:pPr marL="61722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Surrounds this circles with 6 circles</a:t>
            </a:r>
          </a:p>
          <a:p>
            <a:pPr marL="61722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Repeat the process until the wished number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1592</TotalTime>
  <Words>910</Words>
  <Application>Microsoft Macintosh PowerPoint</Application>
  <PresentationFormat>Widescreen</PresentationFormat>
  <Paragraphs>135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Century Schoolbook</vt:lpstr>
      <vt:lpstr>Helvetica</vt:lpstr>
      <vt:lpstr>Wingdings 2</vt:lpstr>
      <vt:lpstr>Arial</vt:lpstr>
      <vt:lpstr>View</vt:lpstr>
      <vt:lpstr>Collision-free positioning of optical fibers</vt:lpstr>
      <vt:lpstr>Program</vt:lpstr>
      <vt:lpstr>From MOONS to Sloan reminder</vt:lpstr>
      <vt:lpstr>Job Done</vt:lpstr>
      <vt:lpstr>Parameter file</vt:lpstr>
      <vt:lpstr>Parameter file</vt:lpstr>
      <vt:lpstr>Parameter file</vt:lpstr>
      <vt:lpstr>Circles program</vt:lpstr>
      <vt:lpstr>Circles program</vt:lpstr>
      <vt:lpstr>Circles program</vt:lpstr>
      <vt:lpstr>Set_target update for fibers</vt:lpstr>
      <vt:lpstr>Set_target update for fibers</vt:lpstr>
      <vt:lpstr>Set_target update for fibers</vt:lpstr>
      <vt:lpstr>Set_target update for fibers</vt:lpstr>
      <vt:lpstr>Set_target update for fibers</vt:lpstr>
      <vt:lpstr>Set_target update for fibers</vt:lpstr>
      <vt:lpstr>Set_target update for fibers</vt:lpstr>
      <vt:lpstr>Target generator</vt:lpstr>
      <vt:lpstr>Target generator</vt:lpstr>
      <vt:lpstr>Ongoing job : fiber attribution</vt:lpstr>
      <vt:lpstr>Ongoing job : fiber attribution</vt:lpstr>
      <vt:lpstr>Ongoing job : fiber attribution</vt:lpstr>
      <vt:lpstr>Ongoing job : fiber attribution</vt:lpstr>
      <vt:lpstr>Recap</vt:lpstr>
      <vt:lpstr>To do</vt:lpstr>
      <vt:lpstr>Thanks!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Collision-free positioning of optical fibers</dc:title>
  <dc:creator>Microsoft Office User</dc:creator>
  <cp:lastModifiedBy>Microsoft Office User</cp:lastModifiedBy>
  <cp:revision>25</cp:revision>
  <dcterms:created xsi:type="dcterms:W3CDTF">2017-12-19T12:22:08Z</dcterms:created>
  <dcterms:modified xsi:type="dcterms:W3CDTF">2018-01-12T10:51:41Z</dcterms:modified>
</cp:coreProperties>
</file>